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14" d="100"/>
          <a:sy n="214" d="100"/>
        </p:scale>
        <p:origin x="-4498" y="-5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26DD3-FF1A-4341-B53D-2897DCCDB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55D728-4A58-465D-BDA3-7A6F7EC96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03AA45-E00B-4D67-878D-1BBF1537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603CFA-7402-4BC9-8FA9-473A173B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AA910D-13AB-4BDA-A466-6E72EF73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65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B1697-F9E2-4897-9D7D-32C57A5C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C82C4E-99D1-40CD-8CD7-0D311F684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CD96C2-1FA8-49B5-8773-F6A34E2B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49CF9D-9E4C-47F6-BF23-FEE14AF9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F2551D-54FD-41C7-B5DD-1615ADB2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62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965946A-4F4E-48C5-8D21-D3E5A6BF4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E81E35-E34F-488B-940C-2243B0EF7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F1F83D-94F9-4DE2-90DB-420A8836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A897A2-C80C-407F-818A-0DB68380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FBB771-18A5-4EFF-8204-822ABC01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03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38F1B-6D6A-4821-AE11-C023E895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F9043A-4343-4FF7-9ADE-75A7BBAF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9D5F24-2E8F-425B-9A14-30F64767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917C8C-B60E-4AFE-9621-6216820C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285C79-7057-45A3-8ED6-DC6BFF3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35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C35C4-D799-4A3D-99AC-3F15B968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189265-3F94-42A6-ADA2-4BBA34199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FF2F31-187B-4443-9310-296EE414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8A0FD2-AE10-43C0-810D-8C9E68BA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4383CC-1475-4759-8900-F817694E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89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EAB70-1087-46FD-B42F-0EB346C4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CD987-BB98-4013-9D2B-B811466A3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142718-1FAE-4A63-A077-4DBA74726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8645B8-E878-4341-AEF1-34CCEA24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389380-881A-4CAD-A379-EA079077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B6381E-E253-4EB7-94D0-0C62E173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56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4E8DF-AF8A-45F1-805A-369591B5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D3CBF2-BB9D-4AAC-9255-2154E8150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D05B3F-5802-4141-BB98-79243034E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DBE455-AC31-49BA-A365-8C3D2A6FF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242C9E-CE3D-4489-B42F-419902CE7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1C1669-4A04-4A55-8608-3C4626D01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BF1C45-6891-44B7-A76F-CD8F635D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6CE55E-DA8F-441B-9F26-3EA1C50D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5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98934F-62EE-4280-AB33-17C4750B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64595D-C887-4ED9-8591-109D8CDC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B19855-0FC5-4337-A901-86E348663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17094D-32F8-498B-813D-5363FCDA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1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BEDFBA4-52EA-4B04-BB77-EDDECDE6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D43536-EAB7-45E2-A143-2A8AF9DF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A7C5C3-8930-424C-83FF-3007A990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34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5E502-0E87-48F8-9F75-5B80B8A2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6CF9B0-4939-4639-A02D-5678FCBF2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C6BBE2-9932-48AC-81A1-04A7236DF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6CFA82-111F-4CA1-A988-15F13DC6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3740F6-81A2-43FA-8AED-19825BDA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3FECB3-3D19-4AAF-A152-5129D0B4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62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00934-5D7D-47F4-87E4-1964CC36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487A0FD-B5FF-442A-8786-F020F0DE2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C8C2AA-1B33-43DE-B563-25E3E47D3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F8344-2D33-474A-BFFC-C7F037C5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79DC97-D7F2-488D-9CE9-5D9929D5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E0D397-3E44-4542-ABFD-5156277A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16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357009-A428-44EA-886B-57B3D094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3C0936-4066-4E97-A7CB-481D654AA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662C76-CB4E-4717-8117-6F66C3C7F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647AC-A627-41BF-827D-5C90B55B96E3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E93B6E-DB22-467A-B187-51CA3FAB1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A5F59D-6611-4A03-BD83-DCB978184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998F7-5A7C-4D39-B9B7-78CBC2948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88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D92B6-DBF3-472B-A36F-D8A34983E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37058" cy="1092936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dirty="0"/>
              <a:t>RIDING CITIES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D1ACAA6A-B02D-4C3F-892A-116570744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967318"/>
            <a:ext cx="9637059" cy="3783106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fr-FR" sz="23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Mission </a:t>
            </a:r>
            <a:r>
              <a:rPr lang="fr-FR" sz="2300" b="1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fr-F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mise à jour de la page Riding Cities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endParaRPr lang="fr-FR" sz="2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Créer une nouvelle section « Les membres fondateurs », avec les noms et photos des créateurs de l’association.</a:t>
            </a:r>
          </a:p>
          <a:p>
            <a:pPr marL="285750" indent="-285750" algn="just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Modifier la section comprenant le bouton « Télécharger le planning de cours » pour ajouter un titre et deux boutons permettant de télécharger deux plannings de cours différents (un pour les enfants et un pour les adultes).</a:t>
            </a:r>
          </a:p>
          <a:p>
            <a:pPr marL="285750" indent="-285750" algn="just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endParaRPr lang="fr-FR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8457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9D989C1-504F-4FB5-8ECF-124F68BAC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68941"/>
            <a:ext cx="10354685" cy="466166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i="1" dirty="0"/>
              <a:t>AVANT MODIFICATIONS</a:t>
            </a:r>
            <a:r>
              <a:rPr lang="fr-FR" dirty="0"/>
              <a:t>	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25EED555-CA49-47F6-9F44-E2B3284455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0010" y="1088138"/>
            <a:ext cx="3799945" cy="4782084"/>
          </a:xfrm>
        </p:spPr>
      </p:pic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823F47D5-9FE7-411D-8A33-1BA5024A29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57" y="1088139"/>
            <a:ext cx="4232338" cy="4872394"/>
          </a:xfrm>
        </p:spPr>
      </p:pic>
    </p:spTree>
    <p:extLst>
      <p:ext uri="{BB962C8B-B14F-4D97-AF65-F5344CB8AC3E}">
        <p14:creationId xmlns:p14="http://schemas.microsoft.com/office/powerpoint/2010/main" val="292754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D92B6-DBF3-472B-A36F-D8A34983E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5" y="518474"/>
            <a:ext cx="11415859" cy="537328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2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OBJECTIFS</a:t>
            </a:r>
            <a:r>
              <a:rPr lang="fr-FR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fr-FR" sz="72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D1ACAA6A-B02D-4C3F-892A-116570744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366" y="1461155"/>
            <a:ext cx="11108564" cy="5175315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fr-FR" dirty="0"/>
              <a:t>•	Mettre en place votre environnement </a:t>
            </a:r>
            <a:r>
              <a:rPr lang="fr-FR" dirty="0" err="1"/>
              <a:t>front-end</a:t>
            </a:r>
            <a:r>
              <a:rPr lang="fr-FR" dirty="0"/>
              <a:t> en intégralité ;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•	Apprendre à créer votre site web avec HTML5 et CSS3 : </a:t>
            </a:r>
          </a:p>
          <a:p>
            <a:pPr algn="just"/>
            <a:endParaRPr lang="fr-FR" dirty="0"/>
          </a:p>
          <a:p>
            <a:pPr marL="1257300" lvl="2" indent="-342900" algn="just">
              <a:buFont typeface="Wingdings" panose="05000000000000000000" pitchFamily="2" charset="2"/>
              <a:buChar char="v"/>
            </a:pPr>
            <a:r>
              <a:rPr lang="fr-FR" sz="2000" dirty="0"/>
              <a:t>la partie 1 : Maîtrisez les bases de HTML5.</a:t>
            </a:r>
          </a:p>
          <a:p>
            <a:pPr marL="1257300" lvl="2" indent="-342900" algn="just">
              <a:buFont typeface="Wingdings" panose="05000000000000000000" pitchFamily="2" charset="2"/>
              <a:buChar char="v"/>
            </a:pPr>
            <a:r>
              <a:rPr lang="fr-FR" sz="2000" dirty="0"/>
              <a:t>la partie 2 : d’intégrer le CSS dans la page HTML.</a:t>
            </a:r>
          </a:p>
          <a:p>
            <a:pPr algn="just"/>
            <a:endParaRPr lang="fr-FR" dirty="0"/>
          </a:p>
          <a:p>
            <a:pPr algn="just"/>
            <a:endParaRPr lang="fr-FR" dirty="0"/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31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D92B6-DBF3-472B-A36F-D8A34983E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5" y="518474"/>
            <a:ext cx="11415859" cy="537328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ETAPE 1 :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Créer</a:t>
            </a:r>
            <a:r>
              <a:rPr lang="fr-FR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section « Les membres fondateurs »</a:t>
            </a:r>
            <a:endParaRPr lang="fr-FR" sz="72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D1ACAA6A-B02D-4C3F-892A-116570744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365" y="1461155"/>
            <a:ext cx="11415859" cy="5175315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Copiez et collez la balise “section” de la partie “La mission de l’asso”</a:t>
            </a:r>
          </a:p>
          <a:p>
            <a:pPr marL="457200" algn="just">
              <a:lnSpc>
                <a:spcPct val="107000"/>
              </a:lnSpc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Modifier le code HTML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Colonne :</a:t>
            </a: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avoir que 3 colonnes, comme sur la maquette, j’en ai supprimé une.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Texte</a:t>
            </a: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j’ai remplacé les textes à l’intérieur des balises en reprenant les textes de la maquette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Images</a:t>
            </a: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la section “La mission de l’asso” ne contient pas d’images, mais pour la section “Les membres fondateurs”.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J’ai récupéré les photos dans le dossier correspondant, je les ai mises dans les colonnes appropriées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attributs “src”/images et “alt” : prénom des membres</a:t>
            </a:r>
          </a:p>
          <a:p>
            <a:pPr marL="900430" algn="just">
              <a:lnSpc>
                <a:spcPct val="100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Utilisez les classes CSS présentes dans le code pour mettre en forme la section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Texte : modifier la couleur 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Couleur de fond : j’ai utilisé « inspecter la page, style css… »</a:t>
            </a: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682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D92B6-DBF3-472B-A36F-D8A34983E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65" y="518474"/>
            <a:ext cx="11415859" cy="537328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ETAPE 2 :</a:t>
            </a:r>
            <a:r>
              <a:rPr lang="fr-F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Faites évoluer la section de bas de page avec le bouton de téléchargement</a:t>
            </a:r>
            <a:endParaRPr lang="fr-FR" sz="24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D1ACAA6A-B02D-4C3F-892A-116570744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365" y="1945342"/>
            <a:ext cx="11415859" cy="4240306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Ajoutez un titre et une couleur de fond à la section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Ajoutez le titre “Découvrez nos cours”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Ajoutez la couleur de fond grise sur la section à l’aide d’une classe CSS déjà en place.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Modifiez le bouton de téléchargement</a:t>
            </a: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forme et la couleur du bouton ont changé </a:t>
            </a:r>
            <a:r>
              <a:rPr lang="fr-FR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</a:t>
            </a: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&lt;a href="#" class="</a:t>
            </a:r>
            <a:r>
              <a:rPr lang="fr-F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button-blue</a:t>
            </a: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"&gt;Mon Bouton&lt;/a&gt;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L’effet au survol : &lt;</a:t>
            </a:r>
            <a:r>
              <a:rPr lang="fr-F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class="</a:t>
            </a:r>
            <a:r>
              <a:rPr lang="fr-F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"&gt;Mon Bouton&lt;/</a:t>
            </a:r>
            <a:r>
              <a:rPr lang="fr-F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Ajoutez le deuxième bouton de téléchargement et placez les boutons tel que sur la maquette</a:t>
            </a:r>
          </a:p>
          <a:p>
            <a:pPr marL="540385" algn="just">
              <a:lnSpc>
                <a:spcPct val="107000"/>
              </a:lnSpc>
              <a:spcBef>
                <a:spcPts val="0"/>
              </a:spcBef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Rattachez les bons documents aux boutons de téléchargement</a:t>
            </a:r>
          </a:p>
          <a:p>
            <a:pPr lvl="0" algn="just">
              <a:lnSpc>
                <a:spcPct val="107000"/>
              </a:lnSpc>
            </a:pP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796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0C6203D-41CE-4E77-9FC7-436D70B5F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9788" y="268941"/>
            <a:ext cx="10515600" cy="466166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i="1" dirty="0"/>
              <a:t>APRES MODIFICATIONS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9428CD2-CA8C-4183-8B87-5A8E8AA7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34" y="846668"/>
            <a:ext cx="5384800" cy="58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291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404</Words>
  <Application>Microsoft Office PowerPoint</Application>
  <PresentationFormat>Grand écran</PresentationFormat>
  <Paragraphs>43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Symbol</vt:lpstr>
      <vt:lpstr>Wingdings</vt:lpstr>
      <vt:lpstr>Thème Office</vt:lpstr>
      <vt:lpstr>RIDING CITIES</vt:lpstr>
      <vt:lpstr>Présentation PowerPoint</vt:lpstr>
      <vt:lpstr>OBJECTIFS: </vt:lpstr>
      <vt:lpstr>ETAPE 1 : Créer la section « Les membres fondateurs »</vt:lpstr>
      <vt:lpstr>ETAPE 2 : Faites évoluer la section de bas de page avec le bouton de téléchargement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Stéphanie PERRIN</dc:creator>
  <cp:lastModifiedBy>Stéphanie PERRIN</cp:lastModifiedBy>
  <cp:revision>9</cp:revision>
  <dcterms:created xsi:type="dcterms:W3CDTF">2023-12-29T12:27:10Z</dcterms:created>
  <dcterms:modified xsi:type="dcterms:W3CDTF">2023-12-29T13:16:57Z</dcterms:modified>
</cp:coreProperties>
</file>